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80" r:id="rId9"/>
    <p:sldId id="281" r:id="rId10"/>
    <p:sldId id="260" r:id="rId11"/>
    <p:sldId id="261" r:id="rId12"/>
    <p:sldId id="262" r:id="rId13"/>
    <p:sldId id="263" r:id="rId14"/>
    <p:sldId id="264" r:id="rId15"/>
    <p:sldId id="279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5" r:id="rId24"/>
    <p:sldId id="276" r:id="rId25"/>
    <p:sldId id="277" r:id="rId26"/>
    <p:sldId id="278" r:id="rId27"/>
    <p:sldId id="282" r:id="rId28"/>
    <p:sldId id="283" r:id="rId29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C684EEC-D3E5-4A8B-A07A-60F635C7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78345" y="3627354"/>
            <a:ext cx="864973" cy="5711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30745" y="3779754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283145" y="3932154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35545" y="4084554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587945" y="4236954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12" y="1094344"/>
            <a:ext cx="1176594" cy="11765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40345" y="4389354"/>
            <a:ext cx="864973" cy="5711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892745" y="4541754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45145" y="4694154"/>
            <a:ext cx="864973" cy="57111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97109" y="2270938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888627" y="673657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6579524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6311529" y="113463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341606" y="3672143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494006" y="3824543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646406" y="3976943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798806" y="4129343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951206" y="4281743"/>
            <a:ext cx="333386" cy="856735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103606" y="4434143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256006" y="4586543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408406" y="4738943"/>
            <a:ext cx="333386" cy="85673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560806" y="4891343"/>
            <a:ext cx="333386" cy="85673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D9846809-4A45-4F48-97AD-004321CD8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713206" y="5043743"/>
            <a:ext cx="333386" cy="85673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197545" y="4846554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349945" y="4998954"/>
            <a:ext cx="864973" cy="57111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91" y="897666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785736" y="3331999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131562" y="3611045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526592" y="3890091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922840" y="4210474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268666" y="4473687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07851" y="4805509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</p:cNvCxnSpPr>
          <p:nvPr/>
        </p:nvCxnSpPr>
        <p:spPr>
          <a:xfrm>
            <a:off x="7408406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627503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86660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2350575" y="4782982"/>
            <a:ext cx="1931772" cy="85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3489244" y="33282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3544803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3555597" y="588879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y almacenar Modelo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8437546" y="3205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3717937" y="65093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H="1" flipV="1">
            <a:off x="3489243" y="3797832"/>
            <a:ext cx="55559" cy="1272602"/>
          </a:xfrm>
          <a:prstGeom prst="bentConnector3">
            <a:avLst>
              <a:gd name="adj1" fmla="val -411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5262392" y="5070434"/>
            <a:ext cx="10794" cy="1287918"/>
          </a:xfrm>
          <a:prstGeom prst="bentConnector3">
            <a:avLst>
              <a:gd name="adj1" fmla="val 22178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5165879" y="2466389"/>
            <a:ext cx="40954" cy="1331443"/>
          </a:xfrm>
          <a:prstGeom prst="bentConnector3">
            <a:avLst>
              <a:gd name="adj1" fmla="val 6581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866890" y="6571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639458" y="227051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3596780" y="2035445"/>
            <a:ext cx="1569099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Descarga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5395574" y="2873176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2944066" y="1612657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4134339" y="1442984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8728136" y="1738188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9340620" y="1339974"/>
            <a:ext cx="14449" cy="398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8470627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8468924" y="449454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Cálculo Red Neuronal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8468924" y="5855063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Resultados</a:t>
            </a: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9085808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61B4C69-B32F-48A7-982D-3BF6AFEEB7C5}"/>
              </a:ext>
            </a:extLst>
          </p:cNvPr>
          <p:cNvSpPr/>
          <p:nvPr/>
        </p:nvSpPr>
        <p:spPr>
          <a:xfrm>
            <a:off x="639458" y="40718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FC0E15D-F4AF-42FC-9A93-C38BA4E222C5}"/>
              </a:ext>
            </a:extLst>
          </p:cNvPr>
          <p:cNvSpPr/>
          <p:nvPr/>
        </p:nvSpPr>
        <p:spPr>
          <a:xfrm>
            <a:off x="502132" y="5806419"/>
            <a:ext cx="1983377" cy="10153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Y Servidor Web</a:t>
            </a:r>
          </a:p>
        </p:txBody>
      </p:sp>
      <p:sp>
        <p:nvSpPr>
          <p:cNvPr id="88" name="Flecha: a la derecha 87">
            <a:extLst>
              <a:ext uri="{FF2B5EF4-FFF2-40B4-BE49-F238E27FC236}">
                <a16:creationId xmlns:a16="http://schemas.microsoft.com/office/drawing/2014/main" id="{365ED40A-771F-4993-9CF8-0D0216ECA554}"/>
              </a:ext>
            </a:extLst>
          </p:cNvPr>
          <p:cNvSpPr/>
          <p:nvPr/>
        </p:nvSpPr>
        <p:spPr>
          <a:xfrm rot="5400000">
            <a:off x="1224562" y="1519300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2FFA7FB9-9B25-4397-873F-EA9C0D5D816C}"/>
              </a:ext>
            </a:extLst>
          </p:cNvPr>
          <p:cNvCxnSpPr>
            <a:stCxn id="81" idx="4"/>
            <a:endCxn id="82" idx="0"/>
          </p:cNvCxnSpPr>
          <p:nvPr/>
        </p:nvCxnSpPr>
        <p:spPr>
          <a:xfrm flipH="1">
            <a:off x="9327719" y="4131020"/>
            <a:ext cx="1703" cy="36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CB7E460E-5DD8-4875-89E9-406BBEEF6334}"/>
              </a:ext>
            </a:extLst>
          </p:cNvPr>
          <p:cNvCxnSpPr>
            <a:stCxn id="31" idx="3"/>
            <a:endCxn id="13" idx="1"/>
          </p:cNvCxnSpPr>
          <p:nvPr/>
        </p:nvCxnSpPr>
        <p:spPr>
          <a:xfrm rot="10800000" flipH="1">
            <a:off x="3596779" y="967581"/>
            <a:ext cx="121157" cy="1498808"/>
          </a:xfrm>
          <a:prstGeom prst="bentConnector3">
            <a:avLst>
              <a:gd name="adj1" fmla="val -1886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DB52EDE-B0EB-432D-A79D-30925A07098C}"/>
              </a:ext>
            </a:extLst>
          </p:cNvPr>
          <p:cNvSpPr/>
          <p:nvPr/>
        </p:nvSpPr>
        <p:spPr>
          <a:xfrm>
            <a:off x="10531521" y="1738188"/>
            <a:ext cx="1575877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Configuración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3BEF9FFE-5B3A-405A-8510-FDCD6998A98E}"/>
              </a:ext>
            </a:extLst>
          </p:cNvPr>
          <p:cNvSpPr/>
          <p:nvPr/>
        </p:nvSpPr>
        <p:spPr>
          <a:xfrm>
            <a:off x="10462369" y="319190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Aplicar Cambios</a:t>
            </a:r>
          </a:p>
        </p:txBody>
      </p:sp>
      <p:sp>
        <p:nvSpPr>
          <p:cNvPr id="115" name="Flecha: a la derecha 114">
            <a:extLst>
              <a:ext uri="{FF2B5EF4-FFF2-40B4-BE49-F238E27FC236}">
                <a16:creationId xmlns:a16="http://schemas.microsoft.com/office/drawing/2014/main" id="{863ECB72-B370-417A-AF75-731C17C04875}"/>
              </a:ext>
            </a:extLst>
          </p:cNvPr>
          <p:cNvSpPr/>
          <p:nvPr/>
        </p:nvSpPr>
        <p:spPr>
          <a:xfrm rot="5400000">
            <a:off x="11077550" y="2493385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FC7F44DC-3B39-45AF-BE18-85A6302515F5}"/>
              </a:ext>
            </a:extLst>
          </p:cNvPr>
          <p:cNvSpPr/>
          <p:nvPr/>
        </p:nvSpPr>
        <p:spPr>
          <a:xfrm>
            <a:off x="6699270" y="1741532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Actualizar Modelo</a:t>
            </a:r>
          </a:p>
        </p:txBody>
      </p: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7C1E98CE-2397-4928-ABCD-06AA31490A2A}"/>
              </a:ext>
            </a:extLst>
          </p:cNvPr>
          <p:cNvCxnSpPr>
            <a:cxnSpLocks/>
            <a:stCxn id="8" idx="1"/>
            <a:endCxn id="118" idx="0"/>
          </p:cNvCxnSpPr>
          <p:nvPr/>
        </p:nvCxnSpPr>
        <p:spPr>
          <a:xfrm flipH="1">
            <a:off x="7326203" y="830260"/>
            <a:ext cx="1111343" cy="91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977F5143-5A54-4278-AB65-6935E65EEBA3}"/>
              </a:ext>
            </a:extLst>
          </p:cNvPr>
          <p:cNvCxnSpPr>
            <a:stCxn id="8" idx="3"/>
            <a:endCxn id="110" idx="0"/>
          </p:cNvCxnSpPr>
          <p:nvPr/>
        </p:nvCxnSpPr>
        <p:spPr>
          <a:xfrm>
            <a:off x="10243693" y="830260"/>
            <a:ext cx="1075767" cy="90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Elipse 123">
            <a:extLst>
              <a:ext uri="{FF2B5EF4-FFF2-40B4-BE49-F238E27FC236}">
                <a16:creationId xmlns:a16="http://schemas.microsoft.com/office/drawing/2014/main" id="{CEB8783E-B9BA-46BA-89A4-C7F14DAE11B3}"/>
              </a:ext>
            </a:extLst>
          </p:cNvPr>
          <p:cNvSpPr/>
          <p:nvPr/>
        </p:nvSpPr>
        <p:spPr>
          <a:xfrm>
            <a:off x="6339997" y="3185728"/>
            <a:ext cx="1846095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Parámetros </a:t>
            </a:r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38F3F511-4C91-4CB5-92A8-F60B9C4881D9}"/>
              </a:ext>
            </a:extLst>
          </p:cNvPr>
          <p:cNvSpPr/>
          <p:nvPr/>
        </p:nvSpPr>
        <p:spPr>
          <a:xfrm>
            <a:off x="6404249" y="4600877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Activar Bandera Descarga</a:t>
            </a:r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B5C33254-A260-4AF4-B09B-64EFD29A9716}"/>
              </a:ext>
            </a:extLst>
          </p:cNvPr>
          <p:cNvSpPr/>
          <p:nvPr/>
        </p:nvSpPr>
        <p:spPr>
          <a:xfrm>
            <a:off x="10460664" y="448189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</a:t>
            </a:r>
            <a:r>
              <a:rPr lang="es-ES" dirty="0" err="1">
                <a:solidFill>
                  <a:schemeClr val="tx1"/>
                </a:solidFill>
              </a:rPr>
              <a:t>Wi</a:t>
            </a:r>
            <a:r>
              <a:rPr lang="es-ES" dirty="0">
                <a:solidFill>
                  <a:schemeClr val="tx1"/>
                </a:solidFill>
              </a:rPr>
              <a:t>-Fi</a:t>
            </a:r>
          </a:p>
        </p:txBody>
      </p: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E2B7DB90-0D7F-4455-A3D8-A8D158FEB7D0}"/>
              </a:ext>
            </a:extLst>
          </p:cNvPr>
          <p:cNvCxnSpPr>
            <a:stCxn id="124" idx="4"/>
            <a:endCxn id="126" idx="0"/>
          </p:cNvCxnSpPr>
          <p:nvPr/>
        </p:nvCxnSpPr>
        <p:spPr>
          <a:xfrm flipH="1">
            <a:off x="7263044" y="4124841"/>
            <a:ext cx="1" cy="47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E0F567F5-7508-49B6-9B88-1E5F70C36BA3}"/>
              </a:ext>
            </a:extLst>
          </p:cNvPr>
          <p:cNvCxnSpPr>
            <a:cxnSpLocks/>
            <a:stCxn id="111" idx="4"/>
            <a:endCxn id="127" idx="0"/>
          </p:cNvCxnSpPr>
          <p:nvPr/>
        </p:nvCxnSpPr>
        <p:spPr>
          <a:xfrm flipH="1">
            <a:off x="11319459" y="4131020"/>
            <a:ext cx="1705" cy="35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de flecha 132">
            <a:extLst>
              <a:ext uri="{FF2B5EF4-FFF2-40B4-BE49-F238E27FC236}">
                <a16:creationId xmlns:a16="http://schemas.microsoft.com/office/drawing/2014/main" id="{592C56DA-FF0F-416B-B890-D8D62D89B048}"/>
              </a:ext>
            </a:extLst>
          </p:cNvPr>
          <p:cNvCxnSpPr>
            <a:stCxn id="82" idx="4"/>
            <a:endCxn id="87" idx="0"/>
          </p:cNvCxnSpPr>
          <p:nvPr/>
        </p:nvCxnSpPr>
        <p:spPr>
          <a:xfrm>
            <a:off x="9327719" y="5433654"/>
            <a:ext cx="0" cy="421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lecha: a la derecha 133">
            <a:extLst>
              <a:ext uri="{FF2B5EF4-FFF2-40B4-BE49-F238E27FC236}">
                <a16:creationId xmlns:a16="http://schemas.microsoft.com/office/drawing/2014/main" id="{1CAD147B-868D-448F-9B18-B5958A0892C0}"/>
              </a:ext>
            </a:extLst>
          </p:cNvPr>
          <p:cNvSpPr/>
          <p:nvPr/>
        </p:nvSpPr>
        <p:spPr>
          <a:xfrm rot="5400000">
            <a:off x="7061510" y="2560537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5" name="Conector: angular 144">
            <a:extLst>
              <a:ext uri="{FF2B5EF4-FFF2-40B4-BE49-F238E27FC236}">
                <a16:creationId xmlns:a16="http://schemas.microsoft.com/office/drawing/2014/main" id="{074448ED-1B95-4DE4-B9C9-82DE635C268D}"/>
              </a:ext>
            </a:extLst>
          </p:cNvPr>
          <p:cNvCxnSpPr>
            <a:stCxn id="29" idx="2"/>
            <a:endCxn id="40" idx="2"/>
          </p:cNvCxnSpPr>
          <p:nvPr/>
        </p:nvCxnSpPr>
        <p:spPr>
          <a:xfrm rot="10800000" flipV="1">
            <a:off x="639458" y="2740068"/>
            <a:ext cx="12700" cy="180129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: angular 146">
            <a:extLst>
              <a:ext uri="{FF2B5EF4-FFF2-40B4-BE49-F238E27FC236}">
                <a16:creationId xmlns:a16="http://schemas.microsoft.com/office/drawing/2014/main" id="{4F169A8B-9B8E-41DD-B212-17B173A43688}"/>
              </a:ext>
            </a:extLst>
          </p:cNvPr>
          <p:cNvCxnSpPr>
            <a:stCxn id="40" idx="6"/>
            <a:endCxn id="41" idx="6"/>
          </p:cNvCxnSpPr>
          <p:nvPr/>
        </p:nvCxnSpPr>
        <p:spPr>
          <a:xfrm>
            <a:off x="2357047" y="4541364"/>
            <a:ext cx="128462" cy="1772710"/>
          </a:xfrm>
          <a:prstGeom prst="bentConnector3">
            <a:avLst>
              <a:gd name="adj1" fmla="val 277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14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7051590" y="-2711143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6127F86-10F8-4A12-BC0F-635A6CE80CA8}"/>
              </a:ext>
            </a:extLst>
          </p:cNvPr>
          <p:cNvSpPr/>
          <p:nvPr/>
        </p:nvSpPr>
        <p:spPr>
          <a:xfrm>
            <a:off x="453081" y="-113387656"/>
            <a:ext cx="6096000" cy="2352644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'0049'}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192,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learning_rate</a:t>
            </a:r>
            <a:r>
              <a:rPr lang="es-ES" dirty="0"/>
              <a:t>': 0.001}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192)               3648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965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4613 (18.02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76ms/step - </a:t>
            </a:r>
            <a:r>
              <a:rPr lang="es-ES" dirty="0" err="1"/>
              <a:t>loss</a:t>
            </a:r>
            <a:r>
              <a:rPr lang="es-ES" dirty="0"/>
              <a:t>: 1.5246 - </a:t>
            </a:r>
            <a:r>
              <a:rPr lang="es-ES" dirty="0" err="1"/>
              <a:t>accuracy</a:t>
            </a:r>
            <a:r>
              <a:rPr lang="es-ES" dirty="0"/>
              <a:t>: 0.2800 - </a:t>
            </a:r>
            <a:r>
              <a:rPr lang="es-ES" dirty="0" err="1"/>
              <a:t>val_loss</a:t>
            </a:r>
            <a:r>
              <a:rPr lang="es-ES" dirty="0"/>
              <a:t>: 1.3124 -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1.3450 -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1.1496 -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1.1366 -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1.0608 -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1.0724 -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1.0752 -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1.0534 -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1.0191 - </a:t>
            </a:r>
            <a:r>
              <a:rPr lang="es-ES" dirty="0" err="1"/>
              <a:t>accuracy</a:t>
            </a:r>
            <a:r>
              <a:rPr lang="es-ES" dirty="0"/>
              <a:t>: 0.4700 - </a:t>
            </a:r>
            <a:r>
              <a:rPr lang="es-ES" dirty="0" err="1"/>
              <a:t>val_loss</a:t>
            </a:r>
            <a:r>
              <a:rPr lang="es-ES" dirty="0"/>
              <a:t>: 1.0287 -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0.9733 - </a:t>
            </a:r>
            <a:r>
              <a:rPr lang="es-ES" dirty="0" err="1"/>
              <a:t>accuracy</a:t>
            </a:r>
            <a:r>
              <a:rPr lang="es-ES" dirty="0"/>
              <a:t>: 0.5550 - </a:t>
            </a:r>
            <a:r>
              <a:rPr lang="es-ES" dirty="0" err="1"/>
              <a:t>val_loss</a:t>
            </a:r>
            <a:r>
              <a:rPr lang="es-ES" dirty="0"/>
              <a:t>: 0.9519 -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0.9468 -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0.9369 -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0.9030 -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0.9414 -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0.8761 -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0.9464 - </a:t>
            </a:r>
            <a:r>
              <a:rPr lang="es-ES" dirty="0" err="1"/>
              <a:t>val_accuracy</a:t>
            </a:r>
            <a:r>
              <a:rPr lang="es-ES" dirty="0"/>
              <a:t>: 0.4400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0.8894 - </a:t>
            </a:r>
            <a:r>
              <a:rPr lang="es-ES" dirty="0" err="1"/>
              <a:t>accuracy</a:t>
            </a:r>
            <a:r>
              <a:rPr lang="es-ES" dirty="0"/>
              <a:t>: 0.5250 - </a:t>
            </a:r>
            <a:r>
              <a:rPr lang="es-ES" dirty="0" err="1"/>
              <a:t>val_loss</a:t>
            </a:r>
            <a:r>
              <a:rPr lang="es-ES" dirty="0"/>
              <a:t>: 0.8184 -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0.7835 - </a:t>
            </a:r>
            <a:r>
              <a:rPr lang="es-ES" dirty="0" err="1"/>
              <a:t>accuracy</a:t>
            </a:r>
            <a:r>
              <a:rPr lang="es-ES" dirty="0"/>
              <a:t>: 0.7100 - </a:t>
            </a:r>
            <a:r>
              <a:rPr lang="es-ES" dirty="0" err="1"/>
              <a:t>val_loss</a:t>
            </a:r>
            <a:r>
              <a:rPr lang="es-ES" dirty="0"/>
              <a:t>: 0.7419 -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0.7607 -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0.7158 -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0.7336 -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0.6774 -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0.6847 - </a:t>
            </a:r>
            <a:r>
              <a:rPr lang="es-ES" dirty="0" err="1"/>
              <a:t>accuracy</a:t>
            </a:r>
            <a:r>
              <a:rPr lang="es-ES" dirty="0"/>
              <a:t>: 0.7800 - </a:t>
            </a:r>
            <a:r>
              <a:rPr lang="es-ES" dirty="0" err="1"/>
              <a:t>val_loss</a:t>
            </a:r>
            <a:r>
              <a:rPr lang="es-ES" dirty="0"/>
              <a:t>: 0.6444 -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0.6490 -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0.5926 -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0.6075 -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0.5633 -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20ms/step - </a:t>
            </a:r>
            <a:r>
              <a:rPr lang="es-ES" dirty="0" err="1"/>
              <a:t>loss</a:t>
            </a:r>
            <a:r>
              <a:rPr lang="es-ES" dirty="0"/>
              <a:t>: 0.5716 - </a:t>
            </a:r>
            <a:r>
              <a:rPr lang="es-ES" dirty="0" err="1"/>
              <a:t>accuracy</a:t>
            </a:r>
            <a:r>
              <a:rPr lang="es-ES" dirty="0"/>
              <a:t>: 0.8400 - </a:t>
            </a:r>
            <a:r>
              <a:rPr lang="es-ES" dirty="0" err="1"/>
              <a:t>val_loss</a:t>
            </a:r>
            <a:r>
              <a:rPr lang="es-ES" dirty="0"/>
              <a:t>: 0.5835 -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0.5440 -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0.5487 -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0.5285 -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0.5866 -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0.5370 -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0.5702 -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0.5245 - </a:t>
            </a:r>
            <a:r>
              <a:rPr lang="es-ES" dirty="0" err="1"/>
              <a:t>accuracy</a:t>
            </a:r>
            <a:r>
              <a:rPr lang="es-ES" dirty="0"/>
              <a:t>: 0.7700 - </a:t>
            </a:r>
            <a:r>
              <a:rPr lang="es-ES" dirty="0" err="1"/>
              <a:t>val_loss</a:t>
            </a:r>
            <a:r>
              <a:rPr lang="es-ES" dirty="0"/>
              <a:t>: 0.5464 -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0.5130 - </a:t>
            </a:r>
            <a:r>
              <a:rPr lang="es-ES" dirty="0" err="1"/>
              <a:t>accuracy</a:t>
            </a:r>
            <a:r>
              <a:rPr lang="es-ES" dirty="0"/>
              <a:t>: 0.7850 - </a:t>
            </a:r>
            <a:r>
              <a:rPr lang="es-ES" dirty="0" err="1"/>
              <a:t>val_loss</a:t>
            </a:r>
            <a:r>
              <a:rPr lang="es-ES" dirty="0"/>
              <a:t>: 0.4681 -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0.4798 -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0.4755 -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0.4582 -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0.4216 -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0.4164 -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0.4354 -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0.3984 -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0.4132 -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0.3957 -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0.3866 -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0.3832 -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0.4127 -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0.3850 -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0.4975 -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0.4002 -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0.5187 - </a:t>
            </a:r>
            <a:r>
              <a:rPr lang="es-ES" dirty="0" err="1"/>
              <a:t>val_accuracy</a:t>
            </a:r>
            <a:r>
              <a:rPr lang="es-ES" dirty="0"/>
              <a:t>: 0.7800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0.3922 - </a:t>
            </a:r>
            <a:r>
              <a:rPr lang="es-ES" dirty="0" err="1"/>
              <a:t>accuracy</a:t>
            </a:r>
            <a:r>
              <a:rPr lang="es-ES" dirty="0"/>
              <a:t>: 0.8450 - </a:t>
            </a:r>
            <a:r>
              <a:rPr lang="es-ES" dirty="0" err="1"/>
              <a:t>val_loss</a:t>
            </a:r>
            <a:r>
              <a:rPr lang="es-ES" dirty="0"/>
              <a:t>: 0.4425 -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0.3416 -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0.3457 -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0.3166 -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0.3184 -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0.3158 -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0.3493 -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0.3233 -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0.3562 -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0.3309 -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0.3938 -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0.3070 -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0.3613 -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0.2871 -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0.3293 -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0.2778 -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0.2578 -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0.3172 -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0.2643 -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0.3154 -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0.2846 -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0.3435 -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0.2907 -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0.2836 -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0.2629 -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0.3072 -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0.3002 -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29ms/step - </a:t>
            </a:r>
            <a:r>
              <a:rPr lang="es-ES" dirty="0" err="1"/>
              <a:t>loss</a:t>
            </a:r>
            <a:r>
              <a:rPr lang="es-ES" dirty="0"/>
              <a:t>: 0.3076 -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0.2640 -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0.3092 -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0.2481 -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0.2698 -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0.2497 -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0.2363 -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0.2607 -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0.2471 -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0.2636 -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0.2069 -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0.2531 -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0.2006 -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0.2343 -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0.2131 -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0.2196 -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0.1948 -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0.2192 -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0.2184 -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0.1930 -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0.1944 -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0.1922 -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0.2164 -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0.1904 -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0.2137 -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0.2109 -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0.1823 -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0.2089 -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0.1831 -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0.2280 -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0.1942 -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0.1808 -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0.1838 -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0.1752 -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0.1651 -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0.2551 -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0.2082 -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0.4333 -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0.2014 -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0.4378 -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0.2890 -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0.4439 - </a:t>
            </a:r>
            <a:r>
              <a:rPr lang="es-ES" dirty="0" err="1"/>
              <a:t>val_accuracy</a:t>
            </a:r>
            <a:r>
              <a:rPr lang="es-ES" dirty="0"/>
              <a:t>: 0.6800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0.2520 - </a:t>
            </a:r>
            <a:r>
              <a:rPr lang="es-ES" dirty="0" err="1"/>
              <a:t>accuracy</a:t>
            </a:r>
            <a:r>
              <a:rPr lang="es-ES" dirty="0"/>
              <a:t>: 0.8750 - </a:t>
            </a:r>
            <a:r>
              <a:rPr lang="es-ES" dirty="0" err="1"/>
              <a:t>val_loss</a:t>
            </a:r>
            <a:r>
              <a:rPr lang="es-ES" dirty="0"/>
              <a:t>: 0.4670 -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0.3862 -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0.1795 -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0.3446 -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0.1677 -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0.2735 -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0.1956 -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0.2310 -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0.2468 -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0.2206 -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0.2762 -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0.1712 -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0.2685 -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0.1676 -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0.1499 -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0.1597 -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0.1855 -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0.1467 -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0.1510 -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0.1167 -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0.1574 -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0.1228 -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0.1248 -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0.1193 - </a:t>
            </a:r>
            <a:r>
              <a:rPr lang="es-ES" dirty="0" err="1"/>
              <a:t>accuracy</a:t>
            </a:r>
            <a:r>
              <a:rPr lang="es-ES" dirty="0"/>
              <a:t>: 0.9950 - </a:t>
            </a:r>
            <a:r>
              <a:rPr lang="es-ES" dirty="0" err="1"/>
              <a:t>val_loss</a:t>
            </a:r>
            <a:r>
              <a:rPr lang="es-ES" dirty="0"/>
              <a:t>: 0.1505 -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19ms/step - </a:t>
            </a:r>
            <a:r>
              <a:rPr lang="es-ES" dirty="0" err="1"/>
              <a:t>loss</a:t>
            </a:r>
            <a:r>
              <a:rPr lang="es-ES" dirty="0"/>
              <a:t>: 0.1112 -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0.1875 -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0.2043 -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0.1197 -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0.2085 -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0.4791 -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0.1993 - </a:t>
            </a:r>
            <a:r>
              <a:rPr lang="es-ES" dirty="0" err="1"/>
              <a:t>accuracy</a:t>
            </a:r>
            <a:r>
              <a:rPr lang="es-ES" dirty="0"/>
              <a:t>: 0.9450 - </a:t>
            </a:r>
            <a:r>
              <a:rPr lang="es-ES" dirty="0" err="1"/>
              <a:t>val_loss</a:t>
            </a:r>
            <a:r>
              <a:rPr lang="es-ES" dirty="0"/>
              <a:t>: 0.2726 -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0.1818 -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0.1213 -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0.1266 -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0.1234 -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0.1449 -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0.1272 -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0.1259 -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0.2195 -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0.1390 -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0.1046 -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0.1047 -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0.1330 -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0.1046 - </a:t>
            </a:r>
            <a:r>
              <a:rPr lang="es-ES" dirty="0" err="1"/>
              <a:t>accuracy</a:t>
            </a:r>
            <a:r>
              <a:rPr lang="es-ES" dirty="0"/>
              <a:t>: 0.9850 - </a:t>
            </a:r>
            <a:r>
              <a:rPr lang="es-ES" dirty="0" err="1"/>
              <a:t>val_loss</a:t>
            </a:r>
            <a:r>
              <a:rPr lang="es-ES" dirty="0"/>
              <a:t>: 0.3201 -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0.1553 -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0.1440 -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0.1337 - </a:t>
            </a:r>
            <a:r>
              <a:rPr lang="es-ES" dirty="0" err="1"/>
              <a:t>accuracy</a:t>
            </a:r>
            <a:r>
              <a:rPr lang="es-ES" dirty="0"/>
              <a:t>: 0.9550 - </a:t>
            </a:r>
            <a:r>
              <a:rPr lang="es-ES" dirty="0" err="1"/>
              <a:t>val_loss</a:t>
            </a:r>
            <a:r>
              <a:rPr lang="es-ES" dirty="0"/>
              <a:t>: 0.1065 -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0.1066 -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0.1044 -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0.0985 -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0.1200 -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0.1013 -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0.1078 -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0.1176 -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0.1525 -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0.1127 - </a:t>
            </a:r>
            <a:r>
              <a:rPr lang="es-ES" dirty="0" err="1"/>
              <a:t>accuracy</a:t>
            </a:r>
            <a:r>
              <a:rPr lang="es-ES" dirty="0"/>
              <a:t>: 0.9800 - </a:t>
            </a:r>
            <a:r>
              <a:rPr lang="es-ES" dirty="0" err="1"/>
              <a:t>val_loss</a:t>
            </a:r>
            <a:r>
              <a:rPr lang="es-ES" dirty="0"/>
              <a:t>: 0.2868 -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0.1794 -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0.1363 -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0.1031 - </a:t>
            </a:r>
            <a:r>
              <a:rPr lang="es-ES" dirty="0" err="1"/>
              <a:t>accuracy</a:t>
            </a:r>
            <a:r>
              <a:rPr lang="es-ES" dirty="0"/>
              <a:t>: 0.9600 - </a:t>
            </a:r>
            <a:r>
              <a:rPr lang="es-ES" dirty="0" err="1"/>
              <a:t>val_loss</a:t>
            </a:r>
            <a:r>
              <a:rPr lang="es-ES" dirty="0"/>
              <a:t>: 0.1345 -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/>
              <a:t>MT</a:t>
            </a:r>
          </a:p>
          <a:p>
            <a:r>
              <a:rPr lang="es-ES" dirty="0"/>
              <a:t>10.703981399536133</a:t>
            </a:r>
          </a:p>
          <a:p>
            <a:r>
              <a:rPr lang="es-ES" dirty="0" err="1"/>
              <a:t>Epoch</a:t>
            </a:r>
            <a:r>
              <a:rPr lang="es-ES" dirty="0"/>
              <a:t> 1/100</a:t>
            </a:r>
          </a:p>
          <a:p>
            <a:r>
              <a:rPr lang="es-ES" dirty="0"/>
              <a:t>7/7 [==============================] - 1s 46ms/step - </a:t>
            </a:r>
            <a:r>
              <a:rPr lang="es-ES" dirty="0" err="1"/>
              <a:t>loss</a:t>
            </a:r>
            <a:r>
              <a:rPr lang="es-ES" dirty="0"/>
              <a:t>: 1.5971 -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1.5293 - </a:t>
            </a:r>
            <a:r>
              <a:rPr lang="es-ES" dirty="0" err="1"/>
              <a:t>val_accuracy</a:t>
            </a:r>
            <a:r>
              <a:rPr lang="es-ES" dirty="0"/>
              <a:t>: 0.2000</a:t>
            </a:r>
          </a:p>
          <a:p>
            <a:r>
              <a:rPr lang="es-ES" dirty="0" err="1"/>
              <a:t>Epoch</a:t>
            </a:r>
            <a:r>
              <a:rPr lang="es-ES" dirty="0"/>
              <a:t> 2/100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1.5208 - </a:t>
            </a:r>
            <a:r>
              <a:rPr lang="es-ES" dirty="0" err="1"/>
              <a:t>accuracy</a:t>
            </a:r>
            <a:r>
              <a:rPr lang="es-ES" dirty="0"/>
              <a:t>: 0.2050 - </a:t>
            </a:r>
            <a:r>
              <a:rPr lang="es-ES" dirty="0" err="1"/>
              <a:t>val_loss</a:t>
            </a:r>
            <a:r>
              <a:rPr lang="es-ES" dirty="0"/>
              <a:t>: 1.4930 -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1.4740 -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1.4635 -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4/100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1.4499 -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1.4461 -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1.4239 -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1.4142 - </a:t>
            </a:r>
            <a:r>
              <a:rPr lang="es-ES" dirty="0" err="1"/>
              <a:t>val_accuracy</a:t>
            </a:r>
            <a:r>
              <a:rPr lang="es-ES" dirty="0"/>
              <a:t>: 0.4000</a:t>
            </a:r>
          </a:p>
          <a:p>
            <a:r>
              <a:rPr lang="es-ES" dirty="0" err="1"/>
              <a:t>Epoch</a:t>
            </a:r>
            <a:r>
              <a:rPr lang="es-ES" dirty="0"/>
              <a:t> 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1.3958 - </a:t>
            </a:r>
            <a:r>
              <a:rPr lang="es-ES" dirty="0" err="1"/>
              <a:t>accuracy</a:t>
            </a:r>
            <a:r>
              <a:rPr lang="es-ES" dirty="0"/>
              <a:t>: 0.4650 - </a:t>
            </a:r>
            <a:r>
              <a:rPr lang="es-ES" dirty="0" err="1"/>
              <a:t>val_loss</a:t>
            </a:r>
            <a:r>
              <a:rPr lang="es-ES" dirty="0"/>
              <a:t>: 1.3954 -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1.3723 -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1.3767 -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1.3507 -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1.3556 -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1.3289 -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1.3368 -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1.3061 - </a:t>
            </a:r>
            <a:r>
              <a:rPr lang="es-ES" dirty="0" err="1"/>
              <a:t>accuracy</a:t>
            </a:r>
            <a:r>
              <a:rPr lang="es-ES" dirty="0"/>
              <a:t>: 0.4350 - </a:t>
            </a:r>
            <a:r>
              <a:rPr lang="es-ES" dirty="0" err="1"/>
              <a:t>val_loss</a:t>
            </a:r>
            <a:r>
              <a:rPr lang="es-ES" dirty="0"/>
              <a:t>: 1.3085 -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11/100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1.2833 - </a:t>
            </a:r>
            <a:r>
              <a:rPr lang="es-ES" dirty="0" err="1"/>
              <a:t>accuracy</a:t>
            </a:r>
            <a:r>
              <a:rPr lang="es-ES" dirty="0"/>
              <a:t>: 0.6450 - </a:t>
            </a:r>
            <a:r>
              <a:rPr lang="es-ES" dirty="0" err="1"/>
              <a:t>val_loss</a:t>
            </a:r>
            <a:r>
              <a:rPr lang="es-ES" dirty="0"/>
              <a:t>: 1.2770 -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12/100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1.2554 - </a:t>
            </a:r>
            <a:r>
              <a:rPr lang="es-ES" dirty="0" err="1"/>
              <a:t>accuracy</a:t>
            </a:r>
            <a:r>
              <a:rPr lang="es-ES" dirty="0"/>
              <a:t>: 0.6750 - </a:t>
            </a:r>
            <a:r>
              <a:rPr lang="es-ES" dirty="0" err="1"/>
              <a:t>val_loss</a:t>
            </a:r>
            <a:r>
              <a:rPr lang="es-ES" dirty="0"/>
              <a:t>: 1.2602 -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1.2339 -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1.2484 -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14/100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1.2100 - </a:t>
            </a:r>
            <a:r>
              <a:rPr lang="es-ES" dirty="0" err="1"/>
              <a:t>accuracy</a:t>
            </a:r>
            <a:r>
              <a:rPr lang="es-ES" dirty="0"/>
              <a:t>: 0.5050 - </a:t>
            </a:r>
            <a:r>
              <a:rPr lang="es-ES" dirty="0" err="1"/>
              <a:t>val_loss</a:t>
            </a:r>
            <a:r>
              <a:rPr lang="es-ES" dirty="0"/>
              <a:t>: 1.2346 -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1.1878 - </a:t>
            </a:r>
            <a:r>
              <a:rPr lang="es-ES" dirty="0" err="1"/>
              <a:t>accuracy</a:t>
            </a:r>
            <a:r>
              <a:rPr lang="es-ES" dirty="0"/>
              <a:t>: 0.4200 - </a:t>
            </a:r>
            <a:r>
              <a:rPr lang="es-ES" dirty="0" err="1"/>
              <a:t>val_loss</a:t>
            </a:r>
            <a:r>
              <a:rPr lang="es-ES" dirty="0"/>
              <a:t>: 1.2035 -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16/100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1.1661 - </a:t>
            </a:r>
            <a:r>
              <a:rPr lang="es-ES" dirty="0" err="1"/>
              <a:t>accuracy</a:t>
            </a:r>
            <a:r>
              <a:rPr lang="es-ES" dirty="0"/>
              <a:t>: 0.5800 - </a:t>
            </a:r>
            <a:r>
              <a:rPr lang="es-ES" dirty="0" err="1"/>
              <a:t>val_loss</a:t>
            </a:r>
            <a:r>
              <a:rPr lang="es-ES" dirty="0"/>
              <a:t>: 1.1756 -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17/100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1.1557 - </a:t>
            </a:r>
            <a:r>
              <a:rPr lang="es-ES" dirty="0" err="1"/>
              <a:t>accuracy</a:t>
            </a:r>
            <a:r>
              <a:rPr lang="es-ES" dirty="0"/>
              <a:t>: 0.5500 - </a:t>
            </a:r>
            <a:r>
              <a:rPr lang="es-ES" dirty="0" err="1"/>
              <a:t>val_loss</a:t>
            </a:r>
            <a:r>
              <a:rPr lang="es-ES" dirty="0"/>
              <a:t>: 1.1589 -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18/100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1.1414 - </a:t>
            </a:r>
            <a:r>
              <a:rPr lang="es-ES" dirty="0" err="1"/>
              <a:t>accuracy</a:t>
            </a:r>
            <a:r>
              <a:rPr lang="es-ES" dirty="0"/>
              <a:t>: 0.4050 - </a:t>
            </a:r>
            <a:r>
              <a:rPr lang="es-ES" dirty="0" err="1"/>
              <a:t>val_loss</a:t>
            </a:r>
            <a:r>
              <a:rPr lang="es-ES" dirty="0"/>
              <a:t>: 1.1516 - </a:t>
            </a:r>
            <a:r>
              <a:rPr lang="es-ES" dirty="0" err="1"/>
              <a:t>val_accuracy</a:t>
            </a:r>
            <a:r>
              <a:rPr lang="es-ES" dirty="0"/>
              <a:t>: 0.3800</a:t>
            </a:r>
          </a:p>
          <a:p>
            <a:r>
              <a:rPr lang="es-ES" dirty="0" err="1"/>
              <a:t>Epoch</a:t>
            </a:r>
            <a:r>
              <a:rPr lang="es-ES" dirty="0"/>
              <a:t> 19/100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1.1253 - </a:t>
            </a:r>
            <a:r>
              <a:rPr lang="es-ES" dirty="0" err="1"/>
              <a:t>accuracy</a:t>
            </a:r>
            <a:r>
              <a:rPr lang="es-ES" dirty="0"/>
              <a:t>: 0.3650 - </a:t>
            </a:r>
            <a:r>
              <a:rPr lang="es-ES" dirty="0" err="1"/>
              <a:t>val_loss</a:t>
            </a:r>
            <a:r>
              <a:rPr lang="es-ES" dirty="0"/>
              <a:t>: 1.1474 - </a:t>
            </a:r>
            <a:r>
              <a:rPr lang="es-ES" dirty="0" err="1"/>
              <a:t>val_accuracy</a:t>
            </a:r>
            <a:r>
              <a:rPr lang="es-ES" dirty="0"/>
              <a:t>: 0.3200</a:t>
            </a:r>
          </a:p>
          <a:p>
            <a:r>
              <a:rPr lang="es-ES" dirty="0" err="1"/>
              <a:t>Epoch</a:t>
            </a:r>
            <a:r>
              <a:rPr lang="es-ES" dirty="0"/>
              <a:t> 20/100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1.1093 - </a:t>
            </a:r>
            <a:r>
              <a:rPr lang="es-ES" dirty="0" err="1"/>
              <a:t>accuracy</a:t>
            </a:r>
            <a:r>
              <a:rPr lang="es-ES" dirty="0"/>
              <a:t>: 0.5300 - </a:t>
            </a:r>
            <a:r>
              <a:rPr lang="es-ES" dirty="0" err="1"/>
              <a:t>val_loss</a:t>
            </a:r>
            <a:r>
              <a:rPr lang="es-ES" dirty="0"/>
              <a:t>: 1.1450 -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1.0989 -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1.1393 - </a:t>
            </a:r>
            <a:r>
              <a:rPr lang="es-ES" dirty="0" err="1"/>
              <a:t>val_accuracy</a:t>
            </a:r>
            <a:r>
              <a:rPr lang="es-ES" dirty="0"/>
              <a:t>: 0.4800</a:t>
            </a:r>
          </a:p>
          <a:p>
            <a:r>
              <a:rPr lang="es-ES" dirty="0" err="1"/>
              <a:t>Epoch</a:t>
            </a:r>
            <a:r>
              <a:rPr lang="es-ES" dirty="0"/>
              <a:t> 22/100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1.0918 - </a:t>
            </a:r>
            <a:r>
              <a:rPr lang="es-ES" dirty="0" err="1"/>
              <a:t>accuracy</a:t>
            </a:r>
            <a:r>
              <a:rPr lang="es-ES" dirty="0"/>
              <a:t>: 0.6050 - </a:t>
            </a:r>
            <a:r>
              <a:rPr lang="es-ES" dirty="0" err="1"/>
              <a:t>val_loss</a:t>
            </a:r>
            <a:r>
              <a:rPr lang="es-ES" dirty="0"/>
              <a:t>: 1.1163 -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23/100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1.0799 - </a:t>
            </a:r>
            <a:r>
              <a:rPr lang="es-ES" dirty="0" err="1"/>
              <a:t>accuracy</a:t>
            </a:r>
            <a:r>
              <a:rPr lang="es-ES" dirty="0"/>
              <a:t>: 0.6350 - </a:t>
            </a:r>
            <a:r>
              <a:rPr lang="es-ES" dirty="0" err="1"/>
              <a:t>val_loss</a:t>
            </a:r>
            <a:r>
              <a:rPr lang="es-ES" dirty="0"/>
              <a:t>: 1.1074 -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1.0724 - </a:t>
            </a:r>
            <a:r>
              <a:rPr lang="es-ES" dirty="0" err="1"/>
              <a:t>accuracy</a:t>
            </a:r>
            <a:r>
              <a:rPr lang="es-ES" dirty="0"/>
              <a:t>: 0.6800 - </a:t>
            </a:r>
            <a:r>
              <a:rPr lang="es-ES" dirty="0" err="1"/>
              <a:t>val_loss</a:t>
            </a:r>
            <a:r>
              <a:rPr lang="es-ES" dirty="0"/>
              <a:t>: 1.0952 -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25/100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1.0620 -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1.0787 -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1.0603 - </a:t>
            </a:r>
            <a:r>
              <a:rPr lang="es-ES" dirty="0" err="1"/>
              <a:t>accuracy</a:t>
            </a:r>
            <a:r>
              <a:rPr lang="es-ES" dirty="0"/>
              <a:t>: 0.5850 - </a:t>
            </a:r>
            <a:r>
              <a:rPr lang="es-ES" dirty="0" err="1"/>
              <a:t>val_loss</a:t>
            </a:r>
            <a:r>
              <a:rPr lang="es-ES" dirty="0"/>
              <a:t>: 1.0669 - </a:t>
            </a:r>
            <a:r>
              <a:rPr lang="es-ES" dirty="0" err="1"/>
              <a:t>val_accuracy</a:t>
            </a:r>
            <a:r>
              <a:rPr lang="es-ES" dirty="0"/>
              <a:t>: 0.6600</a:t>
            </a:r>
          </a:p>
          <a:p>
            <a:r>
              <a:rPr lang="es-ES" dirty="0" err="1"/>
              <a:t>Epoch</a:t>
            </a:r>
            <a:r>
              <a:rPr lang="es-ES" dirty="0"/>
              <a:t> 27/100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1.0516 - </a:t>
            </a:r>
            <a:r>
              <a:rPr lang="es-ES" dirty="0" err="1"/>
              <a:t>accuracy</a:t>
            </a:r>
            <a:r>
              <a:rPr lang="es-ES" dirty="0"/>
              <a:t>: 0.5900 - </a:t>
            </a:r>
            <a:r>
              <a:rPr lang="es-ES" dirty="0" err="1"/>
              <a:t>val_loss</a:t>
            </a:r>
            <a:r>
              <a:rPr lang="es-ES" dirty="0"/>
              <a:t>: 1.0681 -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28/100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1.0440 - </a:t>
            </a:r>
            <a:r>
              <a:rPr lang="es-ES" dirty="0" err="1"/>
              <a:t>accuracy</a:t>
            </a:r>
            <a:r>
              <a:rPr lang="es-ES" dirty="0"/>
              <a:t>: 0.7050 - </a:t>
            </a:r>
            <a:r>
              <a:rPr lang="es-ES" dirty="0" err="1"/>
              <a:t>val_loss</a:t>
            </a:r>
            <a:r>
              <a:rPr lang="es-ES" dirty="0"/>
              <a:t>: 1.0652 -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29/100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1.0354 -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1.0735 -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30/100</a:t>
            </a:r>
          </a:p>
          <a:p>
            <a:r>
              <a:rPr lang="es-ES" dirty="0"/>
              <a:t>7/7 [==============================] - 0s 10ms/step - </a:t>
            </a:r>
            <a:r>
              <a:rPr lang="es-ES" dirty="0" err="1"/>
              <a:t>loss</a:t>
            </a:r>
            <a:r>
              <a:rPr lang="es-ES" dirty="0"/>
              <a:t>: 1.0348 -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1.0726 -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31/100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1.0271 - </a:t>
            </a:r>
            <a:r>
              <a:rPr lang="es-ES" dirty="0" err="1"/>
              <a:t>accuracy</a:t>
            </a:r>
            <a:r>
              <a:rPr lang="es-ES" dirty="0"/>
              <a:t>: 0.6250 - </a:t>
            </a:r>
            <a:r>
              <a:rPr lang="es-ES" dirty="0" err="1"/>
              <a:t>val_loss</a:t>
            </a:r>
            <a:r>
              <a:rPr lang="es-ES" dirty="0"/>
              <a:t>: 1.0487 - </a:t>
            </a:r>
            <a:r>
              <a:rPr lang="es-ES" dirty="0" err="1"/>
              <a:t>val_accuracy</a:t>
            </a:r>
            <a:r>
              <a:rPr lang="es-ES" dirty="0"/>
              <a:t>: 0.7400</a:t>
            </a:r>
          </a:p>
          <a:p>
            <a:r>
              <a:rPr lang="es-ES" dirty="0" err="1"/>
              <a:t>Epoch</a:t>
            </a:r>
            <a:r>
              <a:rPr lang="es-ES" dirty="0"/>
              <a:t> 32/100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1.0210 - </a:t>
            </a:r>
            <a:r>
              <a:rPr lang="es-ES" dirty="0" err="1"/>
              <a:t>accuracy</a:t>
            </a:r>
            <a:r>
              <a:rPr lang="es-ES" dirty="0"/>
              <a:t>: 0.7200 - </a:t>
            </a:r>
            <a:r>
              <a:rPr lang="es-ES" dirty="0" err="1"/>
              <a:t>val_loss</a:t>
            </a:r>
            <a:r>
              <a:rPr lang="es-ES" dirty="0"/>
              <a:t>: 1.0447 -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33/100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1.0140 -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1.0292 -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1.0078 - </a:t>
            </a:r>
            <a:r>
              <a:rPr lang="es-ES" dirty="0" err="1"/>
              <a:t>accuracy</a:t>
            </a:r>
            <a:r>
              <a:rPr lang="es-ES" dirty="0"/>
              <a:t>: 0.8250 - </a:t>
            </a:r>
            <a:r>
              <a:rPr lang="es-ES" dirty="0" err="1"/>
              <a:t>val_loss</a:t>
            </a:r>
            <a:r>
              <a:rPr lang="es-ES" dirty="0"/>
              <a:t>: 1.0268 -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35/100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0.9990 - </a:t>
            </a:r>
            <a:r>
              <a:rPr lang="es-ES" dirty="0" err="1"/>
              <a:t>accuracy</a:t>
            </a:r>
            <a:r>
              <a:rPr lang="es-ES" dirty="0"/>
              <a:t>: 0.7450 - </a:t>
            </a:r>
            <a:r>
              <a:rPr lang="es-ES" dirty="0" err="1"/>
              <a:t>val_loss</a:t>
            </a:r>
            <a:r>
              <a:rPr lang="es-ES" dirty="0"/>
              <a:t>: 1.0388 -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1.0009 -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1.0376 -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0.9922 - </a:t>
            </a:r>
            <a:r>
              <a:rPr lang="es-ES" dirty="0" err="1"/>
              <a:t>accuracy</a:t>
            </a:r>
            <a:r>
              <a:rPr lang="es-ES" dirty="0"/>
              <a:t>: 0.6150 - </a:t>
            </a:r>
            <a:r>
              <a:rPr lang="es-ES" dirty="0" err="1"/>
              <a:t>val_loss</a:t>
            </a:r>
            <a:r>
              <a:rPr lang="es-ES" dirty="0"/>
              <a:t>: 1.0265 - </a:t>
            </a:r>
            <a:r>
              <a:rPr lang="es-ES" dirty="0" err="1"/>
              <a:t>val_accuracy</a:t>
            </a:r>
            <a:r>
              <a:rPr lang="es-ES" dirty="0"/>
              <a:t>: 0.5400</a:t>
            </a:r>
          </a:p>
          <a:p>
            <a:r>
              <a:rPr lang="es-ES" dirty="0" err="1"/>
              <a:t>Epoch</a:t>
            </a:r>
            <a:r>
              <a:rPr lang="es-ES" dirty="0"/>
              <a:t> 38/100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0.9855 - </a:t>
            </a:r>
            <a:r>
              <a:rPr lang="es-ES" dirty="0" err="1"/>
              <a:t>accuracy</a:t>
            </a:r>
            <a:r>
              <a:rPr lang="es-ES" dirty="0"/>
              <a:t>: 0.6300 - </a:t>
            </a:r>
            <a:r>
              <a:rPr lang="es-ES" dirty="0" err="1"/>
              <a:t>val_loss</a:t>
            </a:r>
            <a:r>
              <a:rPr lang="es-ES" dirty="0"/>
              <a:t>: 1.0118 -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39/100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0.9799 - </a:t>
            </a:r>
            <a:r>
              <a:rPr lang="es-ES" dirty="0" err="1"/>
              <a:t>accuracy</a:t>
            </a:r>
            <a:r>
              <a:rPr lang="es-ES" dirty="0"/>
              <a:t>: 0.7750 - </a:t>
            </a:r>
            <a:r>
              <a:rPr lang="es-ES" dirty="0" err="1"/>
              <a:t>val_loss</a:t>
            </a:r>
            <a:r>
              <a:rPr lang="es-ES" dirty="0"/>
              <a:t>: 1.0034 -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0.9705 -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0.9888 -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41/100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0.9685 -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0.9815 -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42/100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0.9607 -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0.9744 -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43/100</a:t>
            </a:r>
          </a:p>
          <a:p>
            <a:r>
              <a:rPr lang="es-ES" dirty="0"/>
              <a:t>7/7 [==============================] - 0s 18ms/step - </a:t>
            </a:r>
            <a:r>
              <a:rPr lang="es-ES" dirty="0" err="1"/>
              <a:t>loss</a:t>
            </a:r>
            <a:r>
              <a:rPr lang="es-ES" dirty="0"/>
              <a:t>: 0.9563 -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0.9678 -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44/100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0.9521 - </a:t>
            </a:r>
            <a:r>
              <a:rPr lang="es-ES" dirty="0" err="1"/>
              <a:t>accuracy</a:t>
            </a:r>
            <a:r>
              <a:rPr lang="es-ES" dirty="0"/>
              <a:t>: 0.7950 - </a:t>
            </a:r>
            <a:r>
              <a:rPr lang="es-ES" dirty="0" err="1"/>
              <a:t>val_loss</a:t>
            </a:r>
            <a:r>
              <a:rPr lang="es-ES" dirty="0"/>
              <a:t>: 0.9785 - </a:t>
            </a:r>
            <a:r>
              <a:rPr lang="es-ES" dirty="0" err="1"/>
              <a:t>val_accuracy</a:t>
            </a:r>
            <a:r>
              <a:rPr lang="es-ES" dirty="0"/>
              <a:t>: 0.6400</a:t>
            </a:r>
          </a:p>
          <a:p>
            <a:r>
              <a:rPr lang="es-ES" dirty="0" err="1"/>
              <a:t>Epoch</a:t>
            </a:r>
            <a:r>
              <a:rPr lang="es-ES" dirty="0"/>
              <a:t> 45/100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0.9485 - </a:t>
            </a:r>
            <a:r>
              <a:rPr lang="es-ES" dirty="0" err="1"/>
              <a:t>accuracy</a:t>
            </a:r>
            <a:r>
              <a:rPr lang="es-ES" dirty="0"/>
              <a:t>: 0.6500 - </a:t>
            </a:r>
            <a:r>
              <a:rPr lang="es-ES" dirty="0" err="1"/>
              <a:t>val_loss</a:t>
            </a:r>
            <a:r>
              <a:rPr lang="es-ES" dirty="0"/>
              <a:t>: 0.9756 - </a:t>
            </a:r>
            <a:r>
              <a:rPr lang="es-ES" dirty="0" err="1"/>
              <a:t>val_accuracy</a:t>
            </a:r>
            <a:r>
              <a:rPr lang="es-ES" dirty="0"/>
              <a:t>: 0.5600</a:t>
            </a:r>
          </a:p>
          <a:p>
            <a:r>
              <a:rPr lang="es-ES" dirty="0" err="1"/>
              <a:t>Epoch</a:t>
            </a:r>
            <a:r>
              <a:rPr lang="es-ES" dirty="0"/>
              <a:t> 46/100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0.9400 - </a:t>
            </a:r>
            <a:r>
              <a:rPr lang="es-ES" dirty="0" err="1"/>
              <a:t>accuracy</a:t>
            </a:r>
            <a:r>
              <a:rPr lang="es-ES" dirty="0"/>
              <a:t>: 0.7150 - </a:t>
            </a:r>
            <a:r>
              <a:rPr lang="es-ES" dirty="0" err="1"/>
              <a:t>val_loss</a:t>
            </a:r>
            <a:r>
              <a:rPr lang="es-ES" dirty="0"/>
              <a:t>: 0.9674 -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47/100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0.9349 - </a:t>
            </a:r>
            <a:r>
              <a:rPr lang="es-ES" dirty="0" err="1"/>
              <a:t>accuracy</a:t>
            </a:r>
            <a:r>
              <a:rPr lang="es-ES" dirty="0"/>
              <a:t>: 0.9050 - </a:t>
            </a:r>
            <a:r>
              <a:rPr lang="es-ES" dirty="0" err="1"/>
              <a:t>val_loss</a:t>
            </a:r>
            <a:r>
              <a:rPr lang="es-ES" dirty="0"/>
              <a:t>: 0.9521 -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48/100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0.9266 - </a:t>
            </a:r>
            <a:r>
              <a:rPr lang="es-ES" dirty="0" err="1"/>
              <a:t>accuracy</a:t>
            </a:r>
            <a:r>
              <a:rPr lang="es-ES" dirty="0"/>
              <a:t>: 0.8950 - </a:t>
            </a:r>
            <a:r>
              <a:rPr lang="es-ES" dirty="0" err="1"/>
              <a:t>val_loss</a:t>
            </a:r>
            <a:r>
              <a:rPr lang="es-ES" dirty="0"/>
              <a:t>: 0.9440 -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49/100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0.9186 -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0.9264 -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0.9216 -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0.9300 -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51/100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0.9091 -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0.9209 -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52/100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0.9017 -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0.9270 -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53/100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0.8951 -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0.9170 -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54/100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0.8930 -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0.8981 -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55/100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0.8841 - </a:t>
            </a:r>
            <a:r>
              <a:rPr lang="es-ES" dirty="0" err="1"/>
              <a:t>accuracy</a:t>
            </a:r>
            <a:r>
              <a:rPr lang="es-ES" dirty="0"/>
              <a:t>: 0.8200 - </a:t>
            </a:r>
            <a:r>
              <a:rPr lang="es-ES" dirty="0" err="1"/>
              <a:t>val_loss</a:t>
            </a:r>
            <a:r>
              <a:rPr lang="es-ES" dirty="0"/>
              <a:t>: 0.8918 -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56/100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0.8770 -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0.9050 -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57/100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0.8738 - </a:t>
            </a:r>
            <a:r>
              <a:rPr lang="es-ES" dirty="0" err="1"/>
              <a:t>accuracy</a:t>
            </a:r>
            <a:r>
              <a:rPr lang="es-ES" dirty="0"/>
              <a:t>: 0.7250 - </a:t>
            </a:r>
            <a:r>
              <a:rPr lang="es-ES" dirty="0" err="1"/>
              <a:t>val_loss</a:t>
            </a:r>
            <a:r>
              <a:rPr lang="es-ES" dirty="0"/>
              <a:t>: 0.8952 - </a:t>
            </a:r>
            <a:r>
              <a:rPr lang="es-ES" dirty="0" err="1"/>
              <a:t>val_accuracy</a:t>
            </a:r>
            <a:r>
              <a:rPr lang="es-ES" dirty="0"/>
              <a:t>: 0.6000</a:t>
            </a:r>
          </a:p>
          <a:p>
            <a:r>
              <a:rPr lang="es-ES" dirty="0" err="1"/>
              <a:t>Epoch</a:t>
            </a:r>
            <a:r>
              <a:rPr lang="es-ES" dirty="0"/>
              <a:t> 58/100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0.8665 -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0.8814 - </a:t>
            </a:r>
            <a:r>
              <a:rPr lang="es-ES" dirty="0" err="1"/>
              <a:t>val_accuracy</a:t>
            </a:r>
            <a:r>
              <a:rPr lang="es-ES" dirty="0"/>
              <a:t>: 0.8200</a:t>
            </a:r>
          </a:p>
          <a:p>
            <a:r>
              <a:rPr lang="es-ES" dirty="0" err="1"/>
              <a:t>Epoch</a:t>
            </a:r>
            <a:r>
              <a:rPr lang="es-ES" dirty="0"/>
              <a:t> 59/100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0.8573 -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0.8804 -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0.8552 -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61/100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0.8497 -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0.8508 -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62/100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0.8464 - </a:t>
            </a:r>
            <a:r>
              <a:rPr lang="es-ES" dirty="0" err="1"/>
              <a:t>accuracy</a:t>
            </a:r>
            <a:r>
              <a:rPr lang="es-ES" dirty="0"/>
              <a:t>: 0.7500 - </a:t>
            </a:r>
            <a:r>
              <a:rPr lang="es-ES" dirty="0" err="1"/>
              <a:t>val_loss</a:t>
            </a:r>
            <a:r>
              <a:rPr lang="es-ES" dirty="0"/>
              <a:t>: 0.8368 - </a:t>
            </a:r>
            <a:r>
              <a:rPr lang="es-ES" dirty="0" err="1"/>
              <a:t>val_accuracy</a:t>
            </a:r>
            <a:r>
              <a:rPr lang="es-ES" dirty="0"/>
              <a:t>: 0.7600</a:t>
            </a:r>
          </a:p>
          <a:p>
            <a:r>
              <a:rPr lang="es-ES" dirty="0" err="1"/>
              <a:t>Epoch</a:t>
            </a:r>
            <a:r>
              <a:rPr lang="es-ES" dirty="0"/>
              <a:t> 63/100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0.8326 - </a:t>
            </a:r>
            <a:r>
              <a:rPr lang="es-ES" dirty="0" err="1"/>
              <a:t>accuracy</a:t>
            </a:r>
            <a:r>
              <a:rPr lang="es-ES" dirty="0"/>
              <a:t>: 0.7900 - </a:t>
            </a:r>
            <a:r>
              <a:rPr lang="es-ES" dirty="0" err="1"/>
              <a:t>val_loss</a:t>
            </a:r>
            <a:r>
              <a:rPr lang="es-ES" dirty="0"/>
              <a:t>: 0.8492 -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64/100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0.8323 -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0.8440 -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65/100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0.8270 - </a:t>
            </a:r>
            <a:r>
              <a:rPr lang="es-ES" dirty="0" err="1"/>
              <a:t>accuracy</a:t>
            </a:r>
            <a:r>
              <a:rPr lang="es-ES" dirty="0"/>
              <a:t>: 0.8050 - </a:t>
            </a:r>
            <a:r>
              <a:rPr lang="es-ES" dirty="0" err="1"/>
              <a:t>val_loss</a:t>
            </a:r>
            <a:r>
              <a:rPr lang="es-ES" dirty="0"/>
              <a:t>: 0.8295 -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66/100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0.8239 -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0.8190 -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67/100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0.8114 - </a:t>
            </a:r>
            <a:r>
              <a:rPr lang="es-ES" dirty="0" err="1"/>
              <a:t>accuracy</a:t>
            </a:r>
            <a:r>
              <a:rPr lang="es-ES" dirty="0"/>
              <a:t>: 0.9500 - </a:t>
            </a:r>
            <a:r>
              <a:rPr lang="es-ES" dirty="0" err="1"/>
              <a:t>val_loss</a:t>
            </a:r>
            <a:r>
              <a:rPr lang="es-ES" dirty="0"/>
              <a:t>: 0.8248 -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68/100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0.8050 - </a:t>
            </a:r>
            <a:r>
              <a:rPr lang="es-ES" dirty="0" err="1"/>
              <a:t>accuracy</a:t>
            </a:r>
            <a:r>
              <a:rPr lang="es-ES" dirty="0"/>
              <a:t>: 0.9150 - </a:t>
            </a:r>
            <a:r>
              <a:rPr lang="es-ES" dirty="0" err="1"/>
              <a:t>val_loss</a:t>
            </a:r>
            <a:r>
              <a:rPr lang="es-ES" dirty="0"/>
              <a:t>: 0.8224 -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69/100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0.8035 - </a:t>
            </a:r>
            <a:r>
              <a:rPr lang="es-ES" dirty="0" err="1"/>
              <a:t>accuracy</a:t>
            </a:r>
            <a:r>
              <a:rPr lang="es-ES" dirty="0"/>
              <a:t>: 0.8350 - </a:t>
            </a:r>
            <a:r>
              <a:rPr lang="es-ES" dirty="0" err="1"/>
              <a:t>val_loss</a:t>
            </a:r>
            <a:r>
              <a:rPr lang="es-ES" dirty="0"/>
              <a:t>: 0.8035 -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70/100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0.7948 - </a:t>
            </a:r>
            <a:r>
              <a:rPr lang="es-ES" dirty="0" err="1"/>
              <a:t>accuracy</a:t>
            </a:r>
            <a:r>
              <a:rPr lang="es-ES" dirty="0"/>
              <a:t>: 0.8000 - </a:t>
            </a:r>
            <a:r>
              <a:rPr lang="es-ES" dirty="0" err="1"/>
              <a:t>val_loss</a:t>
            </a:r>
            <a:r>
              <a:rPr lang="es-ES" dirty="0"/>
              <a:t>: 0.8051 -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0.7915 - </a:t>
            </a:r>
            <a:r>
              <a:rPr lang="es-ES" dirty="0" err="1"/>
              <a:t>accuracy</a:t>
            </a:r>
            <a:r>
              <a:rPr lang="es-ES" dirty="0"/>
              <a:t>: 0.8150 - </a:t>
            </a:r>
            <a:r>
              <a:rPr lang="es-ES" dirty="0" err="1"/>
              <a:t>val_loss</a:t>
            </a:r>
            <a:r>
              <a:rPr lang="es-ES" dirty="0"/>
              <a:t>: 0.7955 -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72/100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0.7808 - </a:t>
            </a:r>
            <a:r>
              <a:rPr lang="es-ES" dirty="0" err="1"/>
              <a:t>accuracy</a:t>
            </a:r>
            <a:r>
              <a:rPr lang="es-ES" dirty="0"/>
              <a:t>: 0.8100 - </a:t>
            </a:r>
            <a:r>
              <a:rPr lang="es-ES" dirty="0" err="1"/>
              <a:t>val_loss</a:t>
            </a:r>
            <a:r>
              <a:rPr lang="es-ES" dirty="0"/>
              <a:t>: 0.7883 -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0.7748 - </a:t>
            </a:r>
            <a:r>
              <a:rPr lang="es-ES" dirty="0" err="1"/>
              <a:t>accuracy</a:t>
            </a:r>
            <a:r>
              <a:rPr lang="es-ES" dirty="0"/>
              <a:t>: 0.8300 - </a:t>
            </a:r>
            <a:r>
              <a:rPr lang="es-ES" dirty="0" err="1"/>
              <a:t>val_loss</a:t>
            </a:r>
            <a:r>
              <a:rPr lang="es-ES" dirty="0"/>
              <a:t>: 0.7871 -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74/100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0.7693 -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0.7801 - </a:t>
            </a:r>
            <a:r>
              <a:rPr lang="es-ES" dirty="0" err="1"/>
              <a:t>val_accuracy</a:t>
            </a:r>
            <a:r>
              <a:rPr lang="es-ES" dirty="0"/>
              <a:t>: 0.9200</a:t>
            </a:r>
          </a:p>
          <a:p>
            <a:r>
              <a:rPr lang="es-ES" dirty="0" err="1"/>
              <a:t>Epoch</a:t>
            </a:r>
            <a:r>
              <a:rPr lang="es-ES" dirty="0"/>
              <a:t> 75/100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0.7656 - </a:t>
            </a:r>
            <a:r>
              <a:rPr lang="es-ES" dirty="0" err="1"/>
              <a:t>accuracy</a:t>
            </a:r>
            <a:r>
              <a:rPr lang="es-ES" dirty="0"/>
              <a:t>: 0.9200 - </a:t>
            </a:r>
            <a:r>
              <a:rPr lang="es-ES" dirty="0" err="1"/>
              <a:t>val_loss</a:t>
            </a:r>
            <a:r>
              <a:rPr lang="es-ES" dirty="0"/>
              <a:t>: 0.7821 -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76/100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0.7620 - </a:t>
            </a:r>
            <a:r>
              <a:rPr lang="es-ES" dirty="0" err="1"/>
              <a:t>accuracy</a:t>
            </a:r>
            <a:r>
              <a:rPr lang="es-ES" dirty="0"/>
              <a:t>: 0.9000 - </a:t>
            </a:r>
            <a:r>
              <a:rPr lang="es-ES" dirty="0" err="1"/>
              <a:t>val_loss</a:t>
            </a:r>
            <a:r>
              <a:rPr lang="es-ES" dirty="0"/>
              <a:t>: 0.7665 -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77/100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0.7521 -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0.7552 -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78/100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0.7478 -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0.7523 -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79/100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0.7432 -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0.7505 -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80/100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0.7408 -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0.7499 -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81/100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0.7299 -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0.7337 -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82/100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0.7268 - </a:t>
            </a:r>
            <a:r>
              <a:rPr lang="es-ES" dirty="0" err="1"/>
              <a:t>accuracy</a:t>
            </a:r>
            <a:r>
              <a:rPr lang="es-ES" dirty="0"/>
              <a:t>: 0.9650 - </a:t>
            </a:r>
            <a:r>
              <a:rPr lang="es-ES" dirty="0" err="1"/>
              <a:t>val_loss</a:t>
            </a:r>
            <a:r>
              <a:rPr lang="es-ES" dirty="0"/>
              <a:t>: 0.7183 -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83/100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0.7226 -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0.7150 -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84/100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0.7160 - </a:t>
            </a:r>
            <a:r>
              <a:rPr lang="es-ES" dirty="0" err="1"/>
              <a:t>accuracy</a:t>
            </a:r>
            <a:r>
              <a:rPr lang="es-ES" dirty="0"/>
              <a:t>: 0.8850 - </a:t>
            </a:r>
            <a:r>
              <a:rPr lang="es-ES" dirty="0" err="1"/>
              <a:t>val_loss</a:t>
            </a:r>
            <a:r>
              <a:rPr lang="es-ES" dirty="0"/>
              <a:t>: 0.7254 -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0.7123 -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0.7181 - </a:t>
            </a:r>
            <a:r>
              <a:rPr lang="es-ES" dirty="0" err="1"/>
              <a:t>val_accuracy</a:t>
            </a:r>
            <a:r>
              <a:rPr lang="es-ES" dirty="0"/>
              <a:t>: 0.8800</a:t>
            </a:r>
          </a:p>
          <a:p>
            <a:r>
              <a:rPr lang="es-ES" dirty="0" err="1"/>
              <a:t>Epoch</a:t>
            </a:r>
            <a:r>
              <a:rPr lang="es-ES" dirty="0"/>
              <a:t> 86/100</a:t>
            </a:r>
          </a:p>
          <a:p>
            <a:r>
              <a:rPr lang="es-ES" dirty="0"/>
              <a:t>7/7 [==============================] - 0s 15ms/step - </a:t>
            </a:r>
            <a:r>
              <a:rPr lang="es-ES" dirty="0" err="1"/>
              <a:t>loss</a:t>
            </a:r>
            <a:r>
              <a:rPr lang="es-ES" dirty="0"/>
              <a:t>: 0.7068 -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0.7170 -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87/100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0.7042 -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0.6959 -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88/100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0.7012 - </a:t>
            </a:r>
            <a:r>
              <a:rPr lang="es-ES" dirty="0" err="1"/>
              <a:t>accuracy</a:t>
            </a:r>
            <a:r>
              <a:rPr lang="es-ES" dirty="0"/>
              <a:t>: 0.9350 - </a:t>
            </a:r>
            <a:r>
              <a:rPr lang="es-ES" dirty="0" err="1"/>
              <a:t>val_loss</a:t>
            </a:r>
            <a:r>
              <a:rPr lang="es-ES" dirty="0"/>
              <a:t>: 0.6957 -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89/100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0.6916 - </a:t>
            </a:r>
            <a:r>
              <a:rPr lang="es-ES" dirty="0" err="1"/>
              <a:t>accuracy</a:t>
            </a:r>
            <a:r>
              <a:rPr lang="es-ES" dirty="0"/>
              <a:t>: 0.9750 - </a:t>
            </a:r>
            <a:r>
              <a:rPr lang="es-ES" dirty="0" err="1"/>
              <a:t>val_loss</a:t>
            </a:r>
            <a:r>
              <a:rPr lang="es-ES" dirty="0"/>
              <a:t>: 0.6993 -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90/100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0.6876 - </a:t>
            </a:r>
            <a:r>
              <a:rPr lang="es-ES" dirty="0" err="1"/>
              <a:t>accuracy</a:t>
            </a:r>
            <a:r>
              <a:rPr lang="es-ES" dirty="0"/>
              <a:t>: 0.8700 - </a:t>
            </a:r>
            <a:r>
              <a:rPr lang="es-ES" dirty="0" err="1"/>
              <a:t>val_loss</a:t>
            </a:r>
            <a:r>
              <a:rPr lang="es-ES" dirty="0"/>
              <a:t>: 0.7094 - </a:t>
            </a:r>
            <a:r>
              <a:rPr lang="es-ES" dirty="0" err="1"/>
              <a:t>val_accuracy</a:t>
            </a:r>
            <a:r>
              <a:rPr lang="es-ES" dirty="0"/>
              <a:t>: 0.8000</a:t>
            </a:r>
          </a:p>
          <a:p>
            <a:r>
              <a:rPr lang="es-ES" dirty="0" err="1"/>
              <a:t>Epoch</a:t>
            </a:r>
            <a:r>
              <a:rPr lang="es-ES" dirty="0"/>
              <a:t> 91/100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0.6860 - </a:t>
            </a:r>
            <a:r>
              <a:rPr lang="es-ES" dirty="0" err="1"/>
              <a:t>accuracy</a:t>
            </a:r>
            <a:r>
              <a:rPr lang="es-ES" dirty="0"/>
              <a:t>: 0.8650 - </a:t>
            </a:r>
            <a:r>
              <a:rPr lang="es-ES" dirty="0" err="1"/>
              <a:t>val_loss</a:t>
            </a:r>
            <a:r>
              <a:rPr lang="es-ES" dirty="0"/>
              <a:t>: 0.7028 - </a:t>
            </a:r>
            <a:r>
              <a:rPr lang="es-ES" dirty="0" err="1"/>
              <a:t>val_accuracy</a:t>
            </a:r>
            <a:r>
              <a:rPr lang="es-ES" dirty="0"/>
              <a:t>: 0.8400</a:t>
            </a:r>
          </a:p>
          <a:p>
            <a:r>
              <a:rPr lang="es-ES" dirty="0" err="1"/>
              <a:t>Epoch</a:t>
            </a:r>
            <a:r>
              <a:rPr lang="es-ES" dirty="0"/>
              <a:t> 92/100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0.6821 -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0.6782 - </a:t>
            </a:r>
            <a:r>
              <a:rPr lang="es-ES" dirty="0" err="1"/>
              <a:t>val_accuracy</a:t>
            </a:r>
            <a:r>
              <a:rPr lang="es-ES" dirty="0"/>
              <a:t>: 0.9600</a:t>
            </a:r>
          </a:p>
          <a:p>
            <a:r>
              <a:rPr lang="es-ES" dirty="0" err="1"/>
              <a:t>Epoch</a:t>
            </a:r>
            <a:r>
              <a:rPr lang="es-ES" dirty="0"/>
              <a:t> 93/100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0.6755 - </a:t>
            </a:r>
            <a:r>
              <a:rPr lang="es-ES" dirty="0" err="1"/>
              <a:t>accuracy</a:t>
            </a:r>
            <a:r>
              <a:rPr lang="es-ES" dirty="0"/>
              <a:t>: 0.9300 - </a:t>
            </a:r>
            <a:r>
              <a:rPr lang="es-ES" dirty="0" err="1"/>
              <a:t>val_loss</a:t>
            </a:r>
            <a:r>
              <a:rPr lang="es-ES" dirty="0"/>
              <a:t>: 0.6834 -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94/100</a:t>
            </a:r>
          </a:p>
          <a:p>
            <a:r>
              <a:rPr lang="es-ES" dirty="0"/>
              <a:t>7/7 [==============================] - 0s 16ms/step - </a:t>
            </a:r>
            <a:r>
              <a:rPr lang="es-ES" dirty="0" err="1"/>
              <a:t>loss</a:t>
            </a:r>
            <a:r>
              <a:rPr lang="es-ES" dirty="0"/>
              <a:t>: 0.6716 - </a:t>
            </a:r>
            <a:r>
              <a:rPr lang="es-ES" dirty="0" err="1"/>
              <a:t>accuracy</a:t>
            </a:r>
            <a:r>
              <a:rPr lang="es-ES" dirty="0"/>
              <a:t>: 0.8900 - </a:t>
            </a:r>
            <a:r>
              <a:rPr lang="es-ES" dirty="0" err="1"/>
              <a:t>val_loss</a:t>
            </a:r>
            <a:r>
              <a:rPr lang="es-ES" dirty="0"/>
              <a:t>: 0.6613 -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95/100</a:t>
            </a:r>
          </a:p>
          <a:p>
            <a:r>
              <a:rPr lang="es-ES" dirty="0"/>
              <a:t>7/7 [==============================] - 0s 17ms/step - </a:t>
            </a:r>
            <a:r>
              <a:rPr lang="es-ES" dirty="0" err="1"/>
              <a:t>loss</a:t>
            </a:r>
            <a:r>
              <a:rPr lang="es-ES" dirty="0"/>
              <a:t>: 0.6750 - </a:t>
            </a:r>
            <a:r>
              <a:rPr lang="es-ES" dirty="0" err="1"/>
              <a:t>accuracy</a:t>
            </a:r>
            <a:r>
              <a:rPr lang="es-ES" dirty="0"/>
              <a:t>: 0.8600 - </a:t>
            </a:r>
            <a:r>
              <a:rPr lang="es-ES" dirty="0" err="1"/>
              <a:t>val_loss</a:t>
            </a:r>
            <a:r>
              <a:rPr lang="es-ES" dirty="0"/>
              <a:t>: 0.6604 -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96/100</a:t>
            </a:r>
          </a:p>
          <a:p>
            <a:r>
              <a:rPr lang="es-ES" dirty="0"/>
              <a:t>7/7 [==============================] - 0s 14ms/step - </a:t>
            </a:r>
            <a:r>
              <a:rPr lang="es-ES" dirty="0" err="1"/>
              <a:t>loss</a:t>
            </a:r>
            <a:r>
              <a:rPr lang="es-ES" dirty="0"/>
              <a:t>: 0.6694 - </a:t>
            </a:r>
            <a:r>
              <a:rPr lang="es-ES" dirty="0" err="1"/>
              <a:t>accuracy</a:t>
            </a:r>
            <a:r>
              <a:rPr lang="es-ES" dirty="0"/>
              <a:t>: 0.8800 - </a:t>
            </a:r>
            <a:r>
              <a:rPr lang="es-ES" dirty="0" err="1"/>
              <a:t>val_loss</a:t>
            </a:r>
            <a:r>
              <a:rPr lang="es-ES" dirty="0"/>
              <a:t>: 0.6836 - </a:t>
            </a:r>
            <a:r>
              <a:rPr lang="es-ES" dirty="0" err="1"/>
              <a:t>val_accuracy</a:t>
            </a:r>
            <a:r>
              <a:rPr lang="es-ES" dirty="0"/>
              <a:t>: 0.8600</a:t>
            </a:r>
          </a:p>
          <a:p>
            <a:r>
              <a:rPr lang="es-ES" dirty="0" err="1"/>
              <a:t>Epoch</a:t>
            </a:r>
            <a:r>
              <a:rPr lang="es-ES" dirty="0"/>
              <a:t> 97/100</a:t>
            </a:r>
          </a:p>
          <a:p>
            <a:r>
              <a:rPr lang="es-ES" dirty="0"/>
              <a:t>7/7 [==============================] - 0s 13ms/step - </a:t>
            </a:r>
            <a:r>
              <a:rPr lang="es-ES" dirty="0" err="1"/>
              <a:t>loss</a:t>
            </a:r>
            <a:r>
              <a:rPr lang="es-ES" dirty="0"/>
              <a:t>: 0.6571 - </a:t>
            </a:r>
            <a:r>
              <a:rPr lang="es-ES" dirty="0" err="1"/>
              <a:t>accuracy</a:t>
            </a:r>
            <a:r>
              <a:rPr lang="es-ES" dirty="0"/>
              <a:t>: 0.9250 - </a:t>
            </a:r>
            <a:r>
              <a:rPr lang="es-ES" dirty="0" err="1"/>
              <a:t>val_loss</a:t>
            </a:r>
            <a:r>
              <a:rPr lang="es-ES" dirty="0"/>
              <a:t>: 0.6568 - </a:t>
            </a:r>
            <a:r>
              <a:rPr lang="es-ES" dirty="0" err="1"/>
              <a:t>val_accuracy</a:t>
            </a:r>
            <a:r>
              <a:rPr lang="es-ES" dirty="0"/>
              <a:t>: 1.0000</a:t>
            </a:r>
          </a:p>
          <a:p>
            <a:r>
              <a:rPr lang="es-ES" dirty="0" err="1"/>
              <a:t>Epoch</a:t>
            </a:r>
            <a:r>
              <a:rPr lang="es-ES" dirty="0"/>
              <a:t> 98/100</a:t>
            </a:r>
          </a:p>
          <a:p>
            <a:r>
              <a:rPr lang="es-ES" dirty="0"/>
              <a:t>7/7 [==============================] - 0s 11ms/step - </a:t>
            </a:r>
            <a:r>
              <a:rPr lang="es-ES" dirty="0" err="1"/>
              <a:t>loss</a:t>
            </a:r>
            <a:r>
              <a:rPr lang="es-ES" dirty="0"/>
              <a:t>: 0.6589 - </a:t>
            </a:r>
            <a:r>
              <a:rPr lang="es-ES" dirty="0" err="1"/>
              <a:t>accuracy</a:t>
            </a:r>
            <a:r>
              <a:rPr lang="es-ES" dirty="0"/>
              <a:t>: 0.9100 - </a:t>
            </a:r>
            <a:r>
              <a:rPr lang="es-ES" dirty="0" err="1"/>
              <a:t>val_loss</a:t>
            </a:r>
            <a:r>
              <a:rPr lang="es-ES" dirty="0"/>
              <a:t>: 0.6417 - </a:t>
            </a:r>
            <a:r>
              <a:rPr lang="es-ES" dirty="0" err="1"/>
              <a:t>val_accuracy</a:t>
            </a:r>
            <a:r>
              <a:rPr lang="es-ES" dirty="0"/>
              <a:t>: 0.9400</a:t>
            </a:r>
          </a:p>
          <a:p>
            <a:r>
              <a:rPr lang="es-ES" dirty="0" err="1"/>
              <a:t>Epoch</a:t>
            </a:r>
            <a:r>
              <a:rPr lang="es-ES" dirty="0"/>
              <a:t> 99/100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0.6545 - </a:t>
            </a:r>
            <a:r>
              <a:rPr lang="es-ES" dirty="0" err="1"/>
              <a:t>accuracy</a:t>
            </a:r>
            <a:r>
              <a:rPr lang="es-ES" dirty="0"/>
              <a:t>: 0.9400 - </a:t>
            </a:r>
            <a:r>
              <a:rPr lang="es-ES" dirty="0" err="1"/>
              <a:t>val_loss</a:t>
            </a:r>
            <a:r>
              <a:rPr lang="es-ES" dirty="0"/>
              <a:t>: 0.6638 - </a:t>
            </a:r>
            <a:r>
              <a:rPr lang="es-ES" dirty="0" err="1"/>
              <a:t>val_accuracy</a:t>
            </a:r>
            <a:r>
              <a:rPr lang="es-ES" dirty="0"/>
              <a:t>: 0.9000</a:t>
            </a:r>
          </a:p>
          <a:p>
            <a:r>
              <a:rPr lang="es-ES" dirty="0" err="1"/>
              <a:t>Epoch</a:t>
            </a:r>
            <a:r>
              <a:rPr lang="es-ES" dirty="0"/>
              <a:t> 100/100</a:t>
            </a:r>
          </a:p>
          <a:p>
            <a:r>
              <a:rPr lang="es-ES" dirty="0"/>
              <a:t>7/7 [==============================] - 0s 12ms/step - </a:t>
            </a:r>
            <a:r>
              <a:rPr lang="es-ES" dirty="0" err="1"/>
              <a:t>loss</a:t>
            </a:r>
            <a:r>
              <a:rPr lang="es-ES" dirty="0"/>
              <a:t>: 0.6428 - </a:t>
            </a:r>
            <a:r>
              <a:rPr lang="es-ES" dirty="0" err="1"/>
              <a:t>accuracy</a:t>
            </a:r>
            <a:r>
              <a:rPr lang="es-ES" dirty="0"/>
              <a:t>: 0.9700 - </a:t>
            </a:r>
            <a:r>
              <a:rPr lang="es-ES" dirty="0" err="1"/>
              <a:t>val_loss</a:t>
            </a:r>
            <a:r>
              <a:rPr lang="es-ES" dirty="0"/>
              <a:t>: 0.6410 - </a:t>
            </a:r>
            <a:r>
              <a:rPr lang="es-ES" dirty="0" err="1"/>
              <a:t>val_accuracy</a:t>
            </a:r>
            <a:r>
              <a:rPr lang="es-ES" dirty="0"/>
              <a:t>: 0.9800</a:t>
            </a:r>
          </a:p>
          <a:p>
            <a:r>
              <a:rPr lang="es-ES" dirty="0"/>
              <a:t>MT1</a:t>
            </a:r>
          </a:p>
          <a:p>
            <a:r>
              <a:rPr lang="es-ES" dirty="0"/>
              <a:t>10.268298864364624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0.1345 - </a:t>
            </a:r>
            <a:r>
              <a:rPr lang="es-ES" dirty="0" err="1"/>
              <a:t>accuracy</a:t>
            </a:r>
            <a:r>
              <a:rPr lang="es-ES" dirty="0"/>
              <a:t>: 0.9600</a:t>
            </a:r>
          </a:p>
          <a:p>
            <a:r>
              <a:rPr lang="es-ES" dirty="0"/>
              <a:t>2/2 [==============================] - 0s 4ms/step - </a:t>
            </a:r>
            <a:r>
              <a:rPr lang="es-ES" dirty="0" err="1"/>
              <a:t>loss</a:t>
            </a:r>
            <a:r>
              <a:rPr lang="es-ES" dirty="0"/>
              <a:t>: 0.6410 - </a:t>
            </a:r>
            <a:r>
              <a:rPr lang="es-ES" dirty="0" err="1"/>
              <a:t>accuracy</a:t>
            </a:r>
            <a:r>
              <a:rPr lang="es-ES" dirty="0"/>
              <a:t>: 0.9800</a:t>
            </a:r>
          </a:p>
          <a:p>
            <a:r>
              <a:rPr lang="es-ES" dirty="0"/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/>
          <p:nvPr/>
        </p:nvPicPr>
        <p:blipFill rotWithShape="1">
          <a:blip r:embed="rId2"/>
          <a:srcRect l="27196" t="17282" r="32292" b="32448"/>
          <a:stretch/>
        </p:blipFill>
        <p:spPr>
          <a:xfrm>
            <a:off x="580767" y="2575800"/>
            <a:ext cx="2755557" cy="1922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DA9A6D-367E-4B53-935E-5810A2B2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5" t="16380" r="32906" b="31523"/>
          <a:stretch/>
        </p:blipFill>
        <p:spPr>
          <a:xfrm>
            <a:off x="6614981" y="1825417"/>
            <a:ext cx="2640230" cy="19464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E6440-E33F-41B8-89BE-E4E8D37C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8" t="221" r="24225" b="34596"/>
          <a:stretch/>
        </p:blipFill>
        <p:spPr>
          <a:xfrm>
            <a:off x="4454610" y="2774227"/>
            <a:ext cx="2862649" cy="18040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/>
          <p:nvPr/>
        </p:nvPicPr>
        <p:blipFill rotWithShape="1">
          <a:blip r:embed="rId5"/>
          <a:srcRect l="26197" t="16288" r="31716" b="33444"/>
          <a:stretch/>
        </p:blipFill>
        <p:spPr>
          <a:xfrm>
            <a:off x="2634046" y="1825417"/>
            <a:ext cx="2862649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E8627A-186F-4A07-B79A-5BD7F814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2" t="15479" r="21148" b="6285"/>
          <a:stretch/>
        </p:blipFill>
        <p:spPr>
          <a:xfrm>
            <a:off x="1977081" y="951470"/>
            <a:ext cx="7858898" cy="53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F77FA-9D38-4D24-8E5D-56C796673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9" t="30190" r="5749" b="32882"/>
          <a:stretch/>
        </p:blipFill>
        <p:spPr>
          <a:xfrm>
            <a:off x="2164201" y="2844800"/>
            <a:ext cx="9621399" cy="2728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35654E-587C-4224-AEDD-612A5C035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54" b="26867"/>
          <a:stretch/>
        </p:blipFill>
        <p:spPr>
          <a:xfrm>
            <a:off x="-187137" y="98854"/>
            <a:ext cx="5549969" cy="285441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D3EB308-AEB4-424C-99DA-DA46D6EC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EF0D3-6E4F-4B9A-88A8-CCEEDF3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18739" b="11532"/>
          <a:stretch/>
        </p:blipFill>
        <p:spPr>
          <a:xfrm>
            <a:off x="336207" y="135924"/>
            <a:ext cx="4997793" cy="47820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F3F99-433C-4774-A101-A6B00F977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10090"/>
          <a:stretch/>
        </p:blipFill>
        <p:spPr>
          <a:xfrm>
            <a:off x="6712293" y="1977081"/>
            <a:ext cx="5143500" cy="47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de  Adulterantes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4882978" y="2131539"/>
            <a:ext cx="8143103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1BF858-FA99-4821-BE05-97423C94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4" t="29000" r="11115" b="3220"/>
          <a:stretch/>
        </p:blipFill>
        <p:spPr>
          <a:xfrm>
            <a:off x="811427" y="302742"/>
            <a:ext cx="8143103" cy="46461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277C0B-AA65-4F7B-A724-01412ADA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89" t="40716" r="37466" b="28458"/>
          <a:stretch/>
        </p:blipFill>
        <p:spPr>
          <a:xfrm>
            <a:off x="6670517" y="3252916"/>
            <a:ext cx="4374437" cy="22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9A58BA-19E0-4B98-9D9C-077651F9E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6" t="15479" r="9899" b="-25"/>
          <a:stretch/>
        </p:blipFill>
        <p:spPr>
          <a:xfrm>
            <a:off x="0" y="26229"/>
            <a:ext cx="7666878" cy="5366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9D7F67-7916-403A-B528-B5D61EF06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9" t="18446" r="6751" b="40182"/>
          <a:stretch/>
        </p:blipFill>
        <p:spPr>
          <a:xfrm>
            <a:off x="3608172" y="3922289"/>
            <a:ext cx="8376165" cy="2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0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6445</Words>
  <Application>Microsoft Office PowerPoint</Application>
  <PresentationFormat>Panorámica</PresentationFormat>
  <Paragraphs>560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61</cp:revision>
  <dcterms:created xsi:type="dcterms:W3CDTF">2023-11-07T07:37:38Z</dcterms:created>
  <dcterms:modified xsi:type="dcterms:W3CDTF">2023-11-21T04:35:48Z</dcterms:modified>
</cp:coreProperties>
</file>